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7"/>
  </p:notesMasterIdLst>
  <p:handoutMasterIdLst>
    <p:handoutMasterId r:id="rId18"/>
  </p:handoutMasterIdLst>
  <p:sldIdLst>
    <p:sldId id="462" r:id="rId2"/>
    <p:sldId id="419" r:id="rId3"/>
    <p:sldId id="421" r:id="rId4"/>
    <p:sldId id="424" r:id="rId5"/>
    <p:sldId id="427" r:id="rId6"/>
    <p:sldId id="429" r:id="rId7"/>
    <p:sldId id="430" r:id="rId8"/>
    <p:sldId id="438" r:id="rId9"/>
    <p:sldId id="446" r:id="rId10"/>
    <p:sldId id="447" r:id="rId11"/>
    <p:sldId id="448" r:id="rId12"/>
    <p:sldId id="449" r:id="rId13"/>
    <p:sldId id="457" r:id="rId14"/>
    <p:sldId id="458" r:id="rId15"/>
    <p:sldId id="463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A700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4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FA7E84-74F5-4C52-849D-33DC1E539F5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DB67DEB6-9283-40BE-8770-7C4F140268E0}">
      <dgm:prSet phldrT="[Text]" custT="1"/>
      <dgm:spPr>
        <a:solidFill>
          <a:srgbClr val="2A700F"/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NZ" sz="6600" b="1" dirty="0" smtClean="0">
              <a:latin typeface="+mj-lt"/>
            </a:rPr>
            <a:t>12-19</a:t>
          </a:r>
          <a:endParaRPr lang="en-NZ" sz="3200" dirty="0">
            <a:latin typeface="+mj-lt"/>
          </a:endParaRPr>
        </a:p>
      </dgm:t>
    </dgm:pt>
    <dgm:pt modelId="{4A46F825-F2B4-4CBE-9006-4173D61CD5F1}" type="parTrans" cxnId="{B5DA3FA0-5DFE-4F4E-9E03-34BD32D1D016}">
      <dgm:prSet/>
      <dgm:spPr/>
      <dgm:t>
        <a:bodyPr/>
        <a:lstStyle/>
        <a:p>
          <a:endParaRPr lang="en-NZ"/>
        </a:p>
      </dgm:t>
    </dgm:pt>
    <dgm:pt modelId="{333C0F79-15DE-4C60-B008-5C64AB857452}" type="sibTrans" cxnId="{B5DA3FA0-5DFE-4F4E-9E03-34BD32D1D016}">
      <dgm:prSet/>
      <dgm:spPr/>
      <dgm:t>
        <a:bodyPr/>
        <a:lstStyle/>
        <a:p>
          <a:endParaRPr lang="en-NZ"/>
        </a:p>
      </dgm:t>
    </dgm:pt>
    <dgm:pt modelId="{7B0FFCB2-6A30-47D1-959F-FD93E7F29FEE}">
      <dgm:prSet phldrT="[Text]"/>
      <dgm:spPr>
        <a:solidFill>
          <a:srgbClr val="2A700F"/>
        </a:solidFill>
      </dgm:spPr>
      <dgm:t>
        <a:bodyPr/>
        <a:lstStyle/>
        <a:p>
          <a:r>
            <a:rPr lang="en-NZ" b="1" dirty="0" smtClean="0">
              <a:latin typeface="+mj-lt"/>
            </a:rPr>
            <a:t>Q = 2</a:t>
          </a:r>
          <a:endParaRPr lang="en-NZ" b="1" dirty="0">
            <a:latin typeface="+mj-lt"/>
          </a:endParaRPr>
        </a:p>
      </dgm:t>
    </dgm:pt>
    <dgm:pt modelId="{305875E1-AB32-4A10-9DAE-1FD71E42169D}" type="parTrans" cxnId="{29421403-A92A-424B-8CF3-BB59F870BCD6}">
      <dgm:prSet/>
      <dgm:spPr>
        <a:solidFill>
          <a:srgbClr val="2A700F">
            <a:alpha val="63000"/>
          </a:srgbClr>
        </a:solidFill>
      </dgm:spPr>
      <dgm:t>
        <a:bodyPr/>
        <a:lstStyle/>
        <a:p>
          <a:endParaRPr lang="en-NZ"/>
        </a:p>
      </dgm:t>
    </dgm:pt>
    <dgm:pt modelId="{4FDB104D-F45B-4AAB-8C7C-FC0B26CA35D9}" type="sibTrans" cxnId="{29421403-A92A-424B-8CF3-BB59F870BCD6}">
      <dgm:prSet/>
      <dgm:spPr/>
      <dgm:t>
        <a:bodyPr/>
        <a:lstStyle/>
        <a:p>
          <a:endParaRPr lang="en-NZ"/>
        </a:p>
      </dgm:t>
    </dgm:pt>
    <dgm:pt modelId="{5E1A03DF-039F-4835-A12E-C62CB55172AC}">
      <dgm:prSet phldrT="[Text]"/>
      <dgm:spPr>
        <a:solidFill>
          <a:srgbClr val="2A700F"/>
        </a:solidFill>
      </dgm:spPr>
      <dgm:t>
        <a:bodyPr/>
        <a:lstStyle/>
        <a:p>
          <a:r>
            <a:rPr lang="en-NZ" b="1" dirty="0" smtClean="0">
              <a:latin typeface="+mj-lt"/>
            </a:rPr>
            <a:t>A = 4</a:t>
          </a:r>
          <a:endParaRPr lang="en-NZ" b="1" dirty="0">
            <a:latin typeface="+mj-lt"/>
          </a:endParaRPr>
        </a:p>
      </dgm:t>
    </dgm:pt>
    <dgm:pt modelId="{67E634B3-5337-454D-A3A7-F37AC19225CE}" type="parTrans" cxnId="{3B9E1429-321E-4042-9FD9-443B7D304B3D}">
      <dgm:prSet/>
      <dgm:spPr>
        <a:solidFill>
          <a:srgbClr val="2A700F">
            <a:alpha val="63000"/>
          </a:srgbClr>
        </a:solidFill>
      </dgm:spPr>
      <dgm:t>
        <a:bodyPr/>
        <a:lstStyle/>
        <a:p>
          <a:endParaRPr lang="en-NZ"/>
        </a:p>
      </dgm:t>
    </dgm:pt>
    <dgm:pt modelId="{55F08E67-D4B0-43CC-92E5-6880C2575037}" type="sibTrans" cxnId="{3B9E1429-321E-4042-9FD9-443B7D304B3D}">
      <dgm:prSet/>
      <dgm:spPr/>
      <dgm:t>
        <a:bodyPr/>
        <a:lstStyle/>
        <a:p>
          <a:endParaRPr lang="en-NZ"/>
        </a:p>
      </dgm:t>
    </dgm:pt>
    <dgm:pt modelId="{54C84F52-5861-4102-B6C6-53AD8C4A1349}">
      <dgm:prSet phldrT="[Text]"/>
      <dgm:spPr>
        <a:solidFill>
          <a:srgbClr val="2A700F"/>
        </a:solidFill>
      </dgm:spPr>
      <dgm:t>
        <a:bodyPr/>
        <a:lstStyle/>
        <a:p>
          <a:r>
            <a:rPr lang="en-NZ" b="1" dirty="0" smtClean="0">
              <a:latin typeface="+mj-lt"/>
            </a:rPr>
            <a:t>K = 3</a:t>
          </a:r>
          <a:endParaRPr lang="en-NZ" b="1" dirty="0">
            <a:latin typeface="+mj-lt"/>
          </a:endParaRPr>
        </a:p>
      </dgm:t>
    </dgm:pt>
    <dgm:pt modelId="{71D2DF31-B31C-4A20-9E0E-C925808B3A41}" type="parTrans" cxnId="{F2AC0564-1E3C-4D8A-AC5E-60F2FB7BEF03}">
      <dgm:prSet/>
      <dgm:spPr>
        <a:solidFill>
          <a:srgbClr val="2A700F">
            <a:alpha val="63000"/>
          </a:srgbClr>
        </a:solidFill>
      </dgm:spPr>
      <dgm:t>
        <a:bodyPr/>
        <a:lstStyle/>
        <a:p>
          <a:endParaRPr lang="en-NZ"/>
        </a:p>
      </dgm:t>
    </dgm:pt>
    <dgm:pt modelId="{970EB25F-CF91-4BDA-9F24-FB90D5879161}" type="sibTrans" cxnId="{F2AC0564-1E3C-4D8A-AC5E-60F2FB7BEF03}">
      <dgm:prSet/>
      <dgm:spPr/>
      <dgm:t>
        <a:bodyPr/>
        <a:lstStyle/>
        <a:p>
          <a:endParaRPr lang="en-NZ"/>
        </a:p>
      </dgm:t>
    </dgm:pt>
    <dgm:pt modelId="{D9E2F2B9-5FC9-4F05-8FA7-974866E9DB89}">
      <dgm:prSet phldrT="[Text]"/>
      <dgm:spPr>
        <a:solidFill>
          <a:srgbClr val="2A700F"/>
        </a:solidFill>
      </dgm:spPr>
      <dgm:t>
        <a:bodyPr/>
        <a:lstStyle/>
        <a:p>
          <a:r>
            <a:rPr lang="en-NZ" b="1" dirty="0" smtClean="0">
              <a:latin typeface="+mj-lt"/>
            </a:rPr>
            <a:t>J = 1</a:t>
          </a:r>
          <a:endParaRPr lang="en-NZ" b="1" dirty="0">
            <a:latin typeface="+mj-lt"/>
          </a:endParaRPr>
        </a:p>
      </dgm:t>
    </dgm:pt>
    <dgm:pt modelId="{60C4B710-9A10-4811-AFC9-93835129CF77}" type="parTrans" cxnId="{92FE35E3-0AF9-4821-8DF6-5AC770C9F1E0}">
      <dgm:prSet/>
      <dgm:spPr>
        <a:solidFill>
          <a:srgbClr val="2A700F">
            <a:alpha val="63000"/>
          </a:srgbClr>
        </a:solidFill>
      </dgm:spPr>
      <dgm:t>
        <a:bodyPr/>
        <a:lstStyle/>
        <a:p>
          <a:endParaRPr lang="en-NZ"/>
        </a:p>
      </dgm:t>
    </dgm:pt>
    <dgm:pt modelId="{D38D2B76-6DA4-4F02-8559-3E9B84B28169}" type="sibTrans" cxnId="{92FE35E3-0AF9-4821-8DF6-5AC770C9F1E0}">
      <dgm:prSet/>
      <dgm:spPr/>
      <dgm:t>
        <a:bodyPr/>
        <a:lstStyle/>
        <a:p>
          <a:endParaRPr lang="en-NZ"/>
        </a:p>
      </dgm:t>
    </dgm:pt>
    <dgm:pt modelId="{9645C781-74F2-40C6-A236-5058D30202D9}" type="pres">
      <dgm:prSet presAssocID="{04FA7E84-74F5-4C52-849D-33DC1E539F5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2820143A-7D59-4497-B77B-C9396D4F80A0}" type="pres">
      <dgm:prSet presAssocID="{DB67DEB6-9283-40BE-8770-7C4F140268E0}" presName="centerShape" presStyleLbl="node0" presStyleIdx="0" presStyleCnt="1" custScaleX="145536" custScaleY="137179" custLinFactNeighborX="1092" custLinFactNeighborY="-34359"/>
      <dgm:spPr/>
      <dgm:t>
        <a:bodyPr/>
        <a:lstStyle/>
        <a:p>
          <a:endParaRPr lang="en-NZ"/>
        </a:p>
      </dgm:t>
    </dgm:pt>
    <dgm:pt modelId="{72DD9CE9-1395-4260-813D-DCF486CF6047}" type="pres">
      <dgm:prSet presAssocID="{305875E1-AB32-4A10-9DAE-1FD71E42169D}" presName="parTrans" presStyleLbl="bgSibTrans2D1" presStyleIdx="0" presStyleCnt="4"/>
      <dgm:spPr/>
      <dgm:t>
        <a:bodyPr/>
        <a:lstStyle/>
        <a:p>
          <a:endParaRPr lang="en-NZ"/>
        </a:p>
      </dgm:t>
    </dgm:pt>
    <dgm:pt modelId="{57AA3357-391E-4BE7-B3BD-4122F43E8D2A}" type="pres">
      <dgm:prSet presAssocID="{7B0FFCB2-6A30-47D1-959F-FD93E7F29FEE}" presName="node" presStyleLbl="node1" presStyleIdx="0" presStyleCnt="4" custScaleX="89972" custScaleY="84812" custRadScaleRad="51126" custRadScaleInc="-78936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56F603F3-9336-4FD4-B7D2-926EA80DA0DA}" type="pres">
      <dgm:prSet presAssocID="{67E634B3-5337-454D-A3A7-F37AC19225CE}" presName="parTrans" presStyleLbl="bgSibTrans2D1" presStyleIdx="1" presStyleCnt="4"/>
      <dgm:spPr/>
      <dgm:t>
        <a:bodyPr/>
        <a:lstStyle/>
        <a:p>
          <a:endParaRPr lang="en-NZ"/>
        </a:p>
      </dgm:t>
    </dgm:pt>
    <dgm:pt modelId="{1E230B3E-4C50-4ACB-B4EF-9E0C2181C286}" type="pres">
      <dgm:prSet presAssocID="{5E1A03DF-039F-4835-A12E-C62CB55172AC}" presName="node" presStyleLbl="node1" presStyleIdx="1" presStyleCnt="4" custScaleX="93143" custScaleY="87778" custRadScaleRad="118316" custRadScaleInc="-80690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EDFB1A22-DFF8-47A8-8F62-840B099F6C5B}" type="pres">
      <dgm:prSet presAssocID="{71D2DF31-B31C-4A20-9E0E-C925808B3A41}" presName="parTrans" presStyleLbl="bgSibTrans2D1" presStyleIdx="2" presStyleCnt="4"/>
      <dgm:spPr/>
      <dgm:t>
        <a:bodyPr/>
        <a:lstStyle/>
        <a:p>
          <a:endParaRPr lang="en-NZ"/>
        </a:p>
      </dgm:t>
    </dgm:pt>
    <dgm:pt modelId="{7ADAB280-AA44-4457-A2EC-06E805410DE5}" type="pres">
      <dgm:prSet presAssocID="{54C84F52-5861-4102-B6C6-53AD8C4A1349}" presName="node" presStyleLbl="node1" presStyleIdx="2" presStyleCnt="4" custScaleX="85693" custScaleY="88723" custRadScaleRad="116928" custRadScaleInc="79547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87CA4A5D-9D42-4FA3-913D-EA4CD2B6D7E5}" type="pres">
      <dgm:prSet presAssocID="{60C4B710-9A10-4811-AFC9-93835129CF77}" presName="parTrans" presStyleLbl="bgSibTrans2D1" presStyleIdx="3" presStyleCnt="4"/>
      <dgm:spPr/>
      <dgm:t>
        <a:bodyPr/>
        <a:lstStyle/>
        <a:p>
          <a:endParaRPr lang="en-NZ"/>
        </a:p>
      </dgm:t>
    </dgm:pt>
    <dgm:pt modelId="{F7F9B3CA-58D1-4C18-A3F6-6287B7327611}" type="pres">
      <dgm:prSet presAssocID="{D9E2F2B9-5FC9-4F05-8FA7-974866E9DB89}" presName="node" presStyleLbl="node1" presStyleIdx="3" presStyleCnt="4" custScaleX="86445" custScaleY="87067" custRadScaleRad="60644" custRadScaleInc="70760">
        <dgm:presLayoutVars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CED25236-E5E2-4517-95B1-2EB1E583C422}" type="presOf" srcId="{04FA7E84-74F5-4C52-849D-33DC1E539F5E}" destId="{9645C781-74F2-40C6-A236-5058D30202D9}" srcOrd="0" destOrd="0" presId="urn:microsoft.com/office/officeart/2005/8/layout/radial4"/>
    <dgm:cxn modelId="{5E66E868-974D-4389-AAE8-1D0CBB45B3CD}" type="presOf" srcId="{67E634B3-5337-454D-A3A7-F37AC19225CE}" destId="{56F603F3-9336-4FD4-B7D2-926EA80DA0DA}" srcOrd="0" destOrd="0" presId="urn:microsoft.com/office/officeart/2005/8/layout/radial4"/>
    <dgm:cxn modelId="{8F09FDB5-DB22-4074-97CA-9EC912E26C58}" type="presOf" srcId="{54C84F52-5861-4102-B6C6-53AD8C4A1349}" destId="{7ADAB280-AA44-4457-A2EC-06E805410DE5}" srcOrd="0" destOrd="0" presId="urn:microsoft.com/office/officeart/2005/8/layout/radial4"/>
    <dgm:cxn modelId="{F2AC0564-1E3C-4D8A-AC5E-60F2FB7BEF03}" srcId="{DB67DEB6-9283-40BE-8770-7C4F140268E0}" destId="{54C84F52-5861-4102-B6C6-53AD8C4A1349}" srcOrd="2" destOrd="0" parTransId="{71D2DF31-B31C-4A20-9E0E-C925808B3A41}" sibTransId="{970EB25F-CF91-4BDA-9F24-FB90D5879161}"/>
    <dgm:cxn modelId="{18CB3C2F-76E4-48E9-AF30-AB6C1B20054A}" type="presOf" srcId="{60C4B710-9A10-4811-AFC9-93835129CF77}" destId="{87CA4A5D-9D42-4FA3-913D-EA4CD2B6D7E5}" srcOrd="0" destOrd="0" presId="urn:microsoft.com/office/officeart/2005/8/layout/radial4"/>
    <dgm:cxn modelId="{E88E031B-5B13-4C2D-9F61-CE2EF72F25BA}" type="presOf" srcId="{305875E1-AB32-4A10-9DAE-1FD71E42169D}" destId="{72DD9CE9-1395-4260-813D-DCF486CF6047}" srcOrd="0" destOrd="0" presId="urn:microsoft.com/office/officeart/2005/8/layout/radial4"/>
    <dgm:cxn modelId="{3B9E1429-321E-4042-9FD9-443B7D304B3D}" srcId="{DB67DEB6-9283-40BE-8770-7C4F140268E0}" destId="{5E1A03DF-039F-4835-A12E-C62CB55172AC}" srcOrd="1" destOrd="0" parTransId="{67E634B3-5337-454D-A3A7-F37AC19225CE}" sibTransId="{55F08E67-D4B0-43CC-92E5-6880C2575037}"/>
    <dgm:cxn modelId="{13FA0A8B-ED9B-4252-AB25-82D5C4571E50}" type="presOf" srcId="{D9E2F2B9-5FC9-4F05-8FA7-974866E9DB89}" destId="{F7F9B3CA-58D1-4C18-A3F6-6287B7327611}" srcOrd="0" destOrd="0" presId="urn:microsoft.com/office/officeart/2005/8/layout/radial4"/>
    <dgm:cxn modelId="{92FE35E3-0AF9-4821-8DF6-5AC770C9F1E0}" srcId="{DB67DEB6-9283-40BE-8770-7C4F140268E0}" destId="{D9E2F2B9-5FC9-4F05-8FA7-974866E9DB89}" srcOrd="3" destOrd="0" parTransId="{60C4B710-9A10-4811-AFC9-93835129CF77}" sibTransId="{D38D2B76-6DA4-4F02-8559-3E9B84B28169}"/>
    <dgm:cxn modelId="{B1BAE2F2-0FC8-4DEF-985F-6123FEAD7438}" type="presOf" srcId="{7B0FFCB2-6A30-47D1-959F-FD93E7F29FEE}" destId="{57AA3357-391E-4BE7-B3BD-4122F43E8D2A}" srcOrd="0" destOrd="0" presId="urn:microsoft.com/office/officeart/2005/8/layout/radial4"/>
    <dgm:cxn modelId="{AB6662EB-1488-4CF1-894D-4DE4A91EF92B}" type="presOf" srcId="{DB67DEB6-9283-40BE-8770-7C4F140268E0}" destId="{2820143A-7D59-4497-B77B-C9396D4F80A0}" srcOrd="0" destOrd="0" presId="urn:microsoft.com/office/officeart/2005/8/layout/radial4"/>
    <dgm:cxn modelId="{29421403-A92A-424B-8CF3-BB59F870BCD6}" srcId="{DB67DEB6-9283-40BE-8770-7C4F140268E0}" destId="{7B0FFCB2-6A30-47D1-959F-FD93E7F29FEE}" srcOrd="0" destOrd="0" parTransId="{305875E1-AB32-4A10-9DAE-1FD71E42169D}" sibTransId="{4FDB104D-F45B-4AAB-8C7C-FC0B26CA35D9}"/>
    <dgm:cxn modelId="{6193900E-B777-4123-86A8-EF8FAD4C6EDC}" type="presOf" srcId="{71D2DF31-B31C-4A20-9E0E-C925808B3A41}" destId="{EDFB1A22-DFF8-47A8-8F62-840B099F6C5B}" srcOrd="0" destOrd="0" presId="urn:microsoft.com/office/officeart/2005/8/layout/radial4"/>
    <dgm:cxn modelId="{11D70F87-77A9-4D87-8E77-0B239690448A}" type="presOf" srcId="{5E1A03DF-039F-4835-A12E-C62CB55172AC}" destId="{1E230B3E-4C50-4ACB-B4EF-9E0C2181C286}" srcOrd="0" destOrd="0" presId="urn:microsoft.com/office/officeart/2005/8/layout/radial4"/>
    <dgm:cxn modelId="{B5DA3FA0-5DFE-4F4E-9E03-34BD32D1D016}" srcId="{04FA7E84-74F5-4C52-849D-33DC1E539F5E}" destId="{DB67DEB6-9283-40BE-8770-7C4F140268E0}" srcOrd="0" destOrd="0" parTransId="{4A46F825-F2B4-4CBE-9006-4173D61CD5F1}" sibTransId="{333C0F79-15DE-4C60-B008-5C64AB857452}"/>
    <dgm:cxn modelId="{09168149-D864-455E-8D87-5F06880ECE9B}" type="presParOf" srcId="{9645C781-74F2-40C6-A236-5058D30202D9}" destId="{2820143A-7D59-4497-B77B-C9396D4F80A0}" srcOrd="0" destOrd="0" presId="urn:microsoft.com/office/officeart/2005/8/layout/radial4"/>
    <dgm:cxn modelId="{2C90218A-05E4-4337-91B1-CB56F04B943C}" type="presParOf" srcId="{9645C781-74F2-40C6-A236-5058D30202D9}" destId="{72DD9CE9-1395-4260-813D-DCF486CF6047}" srcOrd="1" destOrd="0" presId="urn:microsoft.com/office/officeart/2005/8/layout/radial4"/>
    <dgm:cxn modelId="{86610EAF-4FDE-4398-AF4E-7904D8339A22}" type="presParOf" srcId="{9645C781-74F2-40C6-A236-5058D30202D9}" destId="{57AA3357-391E-4BE7-B3BD-4122F43E8D2A}" srcOrd="2" destOrd="0" presId="urn:microsoft.com/office/officeart/2005/8/layout/radial4"/>
    <dgm:cxn modelId="{3A9C9BC8-2324-4BD3-9F85-14FDE68AC15B}" type="presParOf" srcId="{9645C781-74F2-40C6-A236-5058D30202D9}" destId="{56F603F3-9336-4FD4-B7D2-926EA80DA0DA}" srcOrd="3" destOrd="0" presId="urn:microsoft.com/office/officeart/2005/8/layout/radial4"/>
    <dgm:cxn modelId="{4A2844D8-A72E-4235-9587-069BC9208005}" type="presParOf" srcId="{9645C781-74F2-40C6-A236-5058D30202D9}" destId="{1E230B3E-4C50-4ACB-B4EF-9E0C2181C286}" srcOrd="4" destOrd="0" presId="urn:microsoft.com/office/officeart/2005/8/layout/radial4"/>
    <dgm:cxn modelId="{ED09B621-2CE4-42B8-B3AB-DAD007DBA722}" type="presParOf" srcId="{9645C781-74F2-40C6-A236-5058D30202D9}" destId="{EDFB1A22-DFF8-47A8-8F62-840B099F6C5B}" srcOrd="5" destOrd="0" presId="urn:microsoft.com/office/officeart/2005/8/layout/radial4"/>
    <dgm:cxn modelId="{B034BE1D-FB94-4CE3-B08C-1E3BE76518CA}" type="presParOf" srcId="{9645C781-74F2-40C6-A236-5058D30202D9}" destId="{7ADAB280-AA44-4457-A2EC-06E805410DE5}" srcOrd="6" destOrd="0" presId="urn:microsoft.com/office/officeart/2005/8/layout/radial4"/>
    <dgm:cxn modelId="{36F72AE4-739A-4FDA-A66F-74C74E9D9CBF}" type="presParOf" srcId="{9645C781-74F2-40C6-A236-5058D30202D9}" destId="{87CA4A5D-9D42-4FA3-913D-EA4CD2B6D7E5}" srcOrd="7" destOrd="0" presId="urn:microsoft.com/office/officeart/2005/8/layout/radial4"/>
    <dgm:cxn modelId="{37B68C6F-44C6-4332-948E-023FBD4F7FAB}" type="presParOf" srcId="{9645C781-74F2-40C6-A236-5058D30202D9}" destId="{F7F9B3CA-58D1-4C18-A3F6-6287B7327611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FA7E84-74F5-4C52-849D-33DC1E539F5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DB67DEB6-9283-40BE-8770-7C4F140268E0}">
      <dgm:prSet phldrT="[Text]" custT="1"/>
      <dgm:spPr>
        <a:solidFill>
          <a:srgbClr val="2A700F"/>
        </a:solidFill>
      </dgm:spPr>
      <dgm:t>
        <a:bodyPr vert="horz" anchor="ctr"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en-NZ" sz="4000" b="1" dirty="0" smtClean="0">
              <a:latin typeface="+mj-lt"/>
            </a:rPr>
            <a:t>12-19</a:t>
          </a:r>
          <a:endParaRPr lang="en-NZ" sz="16600" dirty="0" smtClean="0">
            <a:latin typeface="+mj-lt"/>
          </a:endParaRPr>
        </a:p>
      </dgm:t>
    </dgm:pt>
    <dgm:pt modelId="{4A46F825-F2B4-4CBE-9006-4173D61CD5F1}" type="parTrans" cxnId="{B5DA3FA0-5DFE-4F4E-9E03-34BD32D1D016}">
      <dgm:prSet/>
      <dgm:spPr/>
      <dgm:t>
        <a:bodyPr/>
        <a:lstStyle/>
        <a:p>
          <a:endParaRPr lang="en-NZ"/>
        </a:p>
      </dgm:t>
    </dgm:pt>
    <dgm:pt modelId="{333C0F79-15DE-4C60-B008-5C64AB857452}" type="sibTrans" cxnId="{B5DA3FA0-5DFE-4F4E-9E03-34BD32D1D016}">
      <dgm:prSet/>
      <dgm:spPr/>
      <dgm:t>
        <a:bodyPr/>
        <a:lstStyle/>
        <a:p>
          <a:endParaRPr lang="en-NZ"/>
        </a:p>
      </dgm:t>
    </dgm:pt>
    <dgm:pt modelId="{9645C781-74F2-40C6-A236-5058D30202D9}" type="pres">
      <dgm:prSet presAssocID="{04FA7E84-74F5-4C52-849D-33DC1E539F5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2820143A-7D59-4497-B77B-C9396D4F80A0}" type="pres">
      <dgm:prSet presAssocID="{DB67DEB6-9283-40BE-8770-7C4F140268E0}" presName="centerShape" presStyleLbl="node0" presStyleIdx="0" presStyleCnt="1" custScaleX="108347" custScaleY="102921" custLinFactNeighborX="-1191" custLinFactNeighborY="1840"/>
      <dgm:spPr/>
      <dgm:t>
        <a:bodyPr/>
        <a:lstStyle/>
        <a:p>
          <a:endParaRPr lang="en-NZ"/>
        </a:p>
      </dgm:t>
    </dgm:pt>
  </dgm:ptLst>
  <dgm:cxnLst>
    <dgm:cxn modelId="{B5DA3FA0-5DFE-4F4E-9E03-34BD32D1D016}" srcId="{04FA7E84-74F5-4C52-849D-33DC1E539F5E}" destId="{DB67DEB6-9283-40BE-8770-7C4F140268E0}" srcOrd="0" destOrd="0" parTransId="{4A46F825-F2B4-4CBE-9006-4173D61CD5F1}" sibTransId="{333C0F79-15DE-4C60-B008-5C64AB857452}"/>
    <dgm:cxn modelId="{1011AA92-5608-433F-9A90-A41DB99D588A}" type="presOf" srcId="{DB67DEB6-9283-40BE-8770-7C4F140268E0}" destId="{2820143A-7D59-4497-B77B-C9396D4F80A0}" srcOrd="0" destOrd="0" presId="urn:microsoft.com/office/officeart/2005/8/layout/radial4"/>
    <dgm:cxn modelId="{D69B3AE4-E48B-4661-9526-09C647130B1C}" type="presOf" srcId="{04FA7E84-74F5-4C52-849D-33DC1E539F5E}" destId="{9645C781-74F2-40C6-A236-5058D30202D9}" srcOrd="0" destOrd="0" presId="urn:microsoft.com/office/officeart/2005/8/layout/radial4"/>
    <dgm:cxn modelId="{6F0D690E-AF79-460E-AD67-0E42420EE1B9}" type="presParOf" srcId="{9645C781-74F2-40C6-A236-5058D30202D9}" destId="{2820143A-7D59-4497-B77B-C9396D4F80A0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FA7E84-74F5-4C52-849D-33DC1E539F5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NZ"/>
        </a:p>
      </dgm:t>
    </dgm:pt>
    <dgm:pt modelId="{DB67DEB6-9283-40BE-8770-7C4F140268E0}">
      <dgm:prSet phldrT="[Text]" custT="1"/>
      <dgm:spPr>
        <a:solidFill>
          <a:srgbClr val="2A700F"/>
        </a:solidFill>
      </dgm:spPr>
      <dgm:t>
        <a:bodyPr vert="horz" anchor="ctr"/>
        <a:lstStyle/>
        <a:p>
          <a:pPr algn="ctr">
            <a:lnSpc>
              <a:spcPct val="90000"/>
            </a:lnSpc>
            <a:spcAft>
              <a:spcPts val="0"/>
            </a:spcAft>
          </a:pPr>
          <a:r>
            <a:rPr lang="en-NZ" sz="9600" b="1" dirty="0" smtClean="0">
              <a:latin typeface="+mj-lt"/>
            </a:rPr>
            <a:t>6</a:t>
          </a:r>
          <a:endParaRPr lang="en-NZ" sz="10200" b="1" dirty="0" smtClean="0">
            <a:latin typeface="+mj-lt"/>
          </a:endParaRPr>
        </a:p>
        <a:p>
          <a:pPr algn="ctr">
            <a:lnSpc>
              <a:spcPct val="90000"/>
            </a:lnSpc>
            <a:spcAft>
              <a:spcPts val="0"/>
            </a:spcAft>
          </a:pPr>
          <a:r>
            <a:rPr lang="en-NZ" sz="7200" b="1" dirty="0" smtClean="0">
              <a:latin typeface="+mj-lt"/>
            </a:rPr>
            <a:t>or more</a:t>
          </a:r>
          <a:endParaRPr lang="en-NZ" sz="7200" dirty="0">
            <a:latin typeface="+mj-lt"/>
          </a:endParaRPr>
        </a:p>
      </dgm:t>
    </dgm:pt>
    <dgm:pt modelId="{4A46F825-F2B4-4CBE-9006-4173D61CD5F1}" type="parTrans" cxnId="{B5DA3FA0-5DFE-4F4E-9E03-34BD32D1D016}">
      <dgm:prSet/>
      <dgm:spPr/>
      <dgm:t>
        <a:bodyPr/>
        <a:lstStyle/>
        <a:p>
          <a:endParaRPr lang="en-NZ"/>
        </a:p>
      </dgm:t>
    </dgm:pt>
    <dgm:pt modelId="{333C0F79-15DE-4C60-B008-5C64AB857452}" type="sibTrans" cxnId="{B5DA3FA0-5DFE-4F4E-9E03-34BD32D1D016}">
      <dgm:prSet/>
      <dgm:spPr/>
      <dgm:t>
        <a:bodyPr/>
        <a:lstStyle/>
        <a:p>
          <a:endParaRPr lang="en-NZ"/>
        </a:p>
      </dgm:t>
    </dgm:pt>
    <dgm:pt modelId="{9645C781-74F2-40C6-A236-5058D30202D9}" type="pres">
      <dgm:prSet presAssocID="{04FA7E84-74F5-4C52-849D-33DC1E539F5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2820143A-7D59-4497-B77B-C9396D4F80A0}" type="pres">
      <dgm:prSet presAssocID="{DB67DEB6-9283-40BE-8770-7C4F140268E0}" presName="centerShape" presStyleLbl="node0" presStyleIdx="0" presStyleCnt="1" custScaleX="104973" custScaleY="99547" custLinFactNeighborX="-1293" custLinFactNeighborY="-294"/>
      <dgm:spPr/>
      <dgm:t>
        <a:bodyPr/>
        <a:lstStyle/>
        <a:p>
          <a:endParaRPr lang="en-NZ"/>
        </a:p>
      </dgm:t>
    </dgm:pt>
  </dgm:ptLst>
  <dgm:cxnLst>
    <dgm:cxn modelId="{B5DA3FA0-5DFE-4F4E-9E03-34BD32D1D016}" srcId="{04FA7E84-74F5-4C52-849D-33DC1E539F5E}" destId="{DB67DEB6-9283-40BE-8770-7C4F140268E0}" srcOrd="0" destOrd="0" parTransId="{4A46F825-F2B4-4CBE-9006-4173D61CD5F1}" sibTransId="{333C0F79-15DE-4C60-B008-5C64AB857452}"/>
    <dgm:cxn modelId="{40EE1692-10A9-46CE-A7FF-EF2EF21FF4E3}" type="presOf" srcId="{04FA7E84-74F5-4C52-849D-33DC1E539F5E}" destId="{9645C781-74F2-40C6-A236-5058D30202D9}" srcOrd="0" destOrd="0" presId="urn:microsoft.com/office/officeart/2005/8/layout/radial4"/>
    <dgm:cxn modelId="{5F2AB617-183B-4FB4-BEB1-40AA8CC4B178}" type="presOf" srcId="{DB67DEB6-9283-40BE-8770-7C4F140268E0}" destId="{2820143A-7D59-4497-B77B-C9396D4F80A0}" srcOrd="0" destOrd="0" presId="urn:microsoft.com/office/officeart/2005/8/layout/radial4"/>
    <dgm:cxn modelId="{D590DB9B-55F9-4D3E-924A-42FEF4318D1E}" type="presParOf" srcId="{9645C781-74F2-40C6-A236-5058D30202D9}" destId="{2820143A-7D59-4497-B77B-C9396D4F80A0}" srcOrd="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20143A-7D59-4497-B77B-C9396D4F80A0}">
      <dsp:nvSpPr>
        <dsp:cNvPr id="0" name=""/>
        <dsp:cNvSpPr/>
      </dsp:nvSpPr>
      <dsp:spPr>
        <a:xfrm>
          <a:off x="2194544" y="0"/>
          <a:ext cx="2744648" cy="2587044"/>
        </a:xfrm>
        <a:prstGeom prst="ellipse">
          <a:avLst/>
        </a:prstGeom>
        <a:solidFill>
          <a:srgbClr val="2A700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2933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NZ" sz="6600" b="1" kern="1200" dirty="0" smtClean="0">
              <a:latin typeface="+mj-lt"/>
            </a:rPr>
            <a:t>12-19</a:t>
          </a:r>
          <a:endParaRPr lang="en-NZ" sz="3200" kern="1200" dirty="0">
            <a:latin typeface="+mj-lt"/>
          </a:endParaRPr>
        </a:p>
      </dsp:txBody>
      <dsp:txXfrm>
        <a:off x="2194544" y="0"/>
        <a:ext cx="2744648" cy="2587044"/>
      </dsp:txXfrm>
    </dsp:sp>
    <dsp:sp modelId="{72DD9CE9-1395-4260-813D-DCF486CF6047}">
      <dsp:nvSpPr>
        <dsp:cNvPr id="0" name=""/>
        <dsp:cNvSpPr/>
      </dsp:nvSpPr>
      <dsp:spPr>
        <a:xfrm rot="7261237">
          <a:off x="1924545" y="2736540"/>
          <a:ext cx="1225914" cy="537478"/>
        </a:xfrm>
        <a:prstGeom prst="leftArrow">
          <a:avLst>
            <a:gd name="adj1" fmla="val 60000"/>
            <a:gd name="adj2" fmla="val 50000"/>
          </a:avLst>
        </a:prstGeom>
        <a:solidFill>
          <a:srgbClr val="2A700F">
            <a:alpha val="63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AA3357-391E-4BE7-B3BD-4122F43E8D2A}">
      <dsp:nvSpPr>
        <dsp:cNvPr id="0" name=""/>
        <dsp:cNvSpPr/>
      </dsp:nvSpPr>
      <dsp:spPr>
        <a:xfrm>
          <a:off x="1415650" y="2922778"/>
          <a:ext cx="1611933" cy="1215590"/>
        </a:xfrm>
        <a:prstGeom prst="roundRect">
          <a:avLst>
            <a:gd name="adj" fmla="val 10000"/>
          </a:avLst>
        </a:prstGeom>
        <a:solidFill>
          <a:srgbClr val="2A700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4200" b="1" kern="1200" dirty="0" smtClean="0">
              <a:latin typeface="+mj-lt"/>
            </a:rPr>
            <a:t>Q = 2</a:t>
          </a:r>
          <a:endParaRPr lang="en-NZ" sz="4200" b="1" kern="1200" dirty="0">
            <a:latin typeface="+mj-lt"/>
          </a:endParaRPr>
        </a:p>
      </dsp:txBody>
      <dsp:txXfrm>
        <a:off x="1415650" y="2922778"/>
        <a:ext cx="1611933" cy="1215590"/>
      </dsp:txXfrm>
    </dsp:sp>
    <dsp:sp modelId="{56F603F3-9336-4FD4-B7D2-926EA80DA0DA}">
      <dsp:nvSpPr>
        <dsp:cNvPr id="0" name=""/>
        <dsp:cNvSpPr/>
      </dsp:nvSpPr>
      <dsp:spPr>
        <a:xfrm rot="10512188">
          <a:off x="832104" y="1199940"/>
          <a:ext cx="1295007" cy="537478"/>
        </a:xfrm>
        <a:prstGeom prst="leftArrow">
          <a:avLst>
            <a:gd name="adj1" fmla="val 60000"/>
            <a:gd name="adj2" fmla="val 50000"/>
          </a:avLst>
        </a:prstGeom>
        <a:solidFill>
          <a:srgbClr val="2A700F">
            <a:alpha val="63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230B3E-4C50-4ACB-B4EF-9E0C2181C286}">
      <dsp:nvSpPr>
        <dsp:cNvPr id="0" name=""/>
        <dsp:cNvSpPr/>
      </dsp:nvSpPr>
      <dsp:spPr>
        <a:xfrm>
          <a:off x="0" y="893775"/>
          <a:ext cx="1668745" cy="1258101"/>
        </a:xfrm>
        <a:prstGeom prst="roundRect">
          <a:avLst>
            <a:gd name="adj" fmla="val 10000"/>
          </a:avLst>
        </a:prstGeom>
        <a:solidFill>
          <a:srgbClr val="2A700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4200" b="1" kern="1200" dirty="0" smtClean="0">
              <a:latin typeface="+mj-lt"/>
            </a:rPr>
            <a:t>A = 4</a:t>
          </a:r>
          <a:endParaRPr lang="en-NZ" sz="4200" b="1" kern="1200" dirty="0">
            <a:latin typeface="+mj-lt"/>
          </a:endParaRPr>
        </a:p>
      </dsp:txBody>
      <dsp:txXfrm>
        <a:off x="0" y="893775"/>
        <a:ext cx="1668745" cy="1258101"/>
      </dsp:txXfrm>
    </dsp:sp>
    <dsp:sp modelId="{EDFB1A22-DFF8-47A8-8F62-840B099F6C5B}">
      <dsp:nvSpPr>
        <dsp:cNvPr id="0" name=""/>
        <dsp:cNvSpPr/>
      </dsp:nvSpPr>
      <dsp:spPr>
        <a:xfrm rot="287971">
          <a:off x="5002231" y="1196395"/>
          <a:ext cx="1217042" cy="537478"/>
        </a:xfrm>
        <a:prstGeom prst="leftArrow">
          <a:avLst>
            <a:gd name="adj1" fmla="val 60000"/>
            <a:gd name="adj2" fmla="val 50000"/>
          </a:avLst>
        </a:prstGeom>
        <a:solidFill>
          <a:srgbClr val="2A700F">
            <a:alpha val="63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DAB280-AA44-4457-A2EC-06E805410DE5}">
      <dsp:nvSpPr>
        <dsp:cNvPr id="0" name=""/>
        <dsp:cNvSpPr/>
      </dsp:nvSpPr>
      <dsp:spPr>
        <a:xfrm>
          <a:off x="5449504" y="880226"/>
          <a:ext cx="1535271" cy="1271645"/>
        </a:xfrm>
        <a:prstGeom prst="roundRect">
          <a:avLst>
            <a:gd name="adj" fmla="val 10000"/>
          </a:avLst>
        </a:prstGeom>
        <a:solidFill>
          <a:srgbClr val="2A700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4200" b="1" kern="1200" dirty="0" smtClean="0">
              <a:latin typeface="+mj-lt"/>
            </a:rPr>
            <a:t>K = 3</a:t>
          </a:r>
          <a:endParaRPr lang="en-NZ" sz="4200" b="1" kern="1200" dirty="0">
            <a:latin typeface="+mj-lt"/>
          </a:endParaRPr>
        </a:p>
      </dsp:txBody>
      <dsp:txXfrm>
        <a:off x="5449504" y="880226"/>
        <a:ext cx="1535271" cy="1271645"/>
      </dsp:txXfrm>
    </dsp:sp>
    <dsp:sp modelId="{87CA4A5D-9D42-4FA3-913D-EA4CD2B6D7E5}">
      <dsp:nvSpPr>
        <dsp:cNvPr id="0" name=""/>
        <dsp:cNvSpPr/>
      </dsp:nvSpPr>
      <dsp:spPr>
        <a:xfrm rot="3361721">
          <a:off x="4059180" y="2715775"/>
          <a:ext cx="1294090" cy="537478"/>
        </a:xfrm>
        <a:prstGeom prst="leftArrow">
          <a:avLst>
            <a:gd name="adj1" fmla="val 60000"/>
            <a:gd name="adj2" fmla="val 50000"/>
          </a:avLst>
        </a:prstGeom>
        <a:solidFill>
          <a:srgbClr val="2A700F">
            <a:alpha val="63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9B3CA-58D1-4C18-A3F6-6287B7327611}">
      <dsp:nvSpPr>
        <dsp:cNvPr id="0" name=""/>
        <dsp:cNvSpPr/>
      </dsp:nvSpPr>
      <dsp:spPr>
        <a:xfrm>
          <a:off x="4293408" y="2897164"/>
          <a:ext cx="1548744" cy="1247910"/>
        </a:xfrm>
        <a:prstGeom prst="roundRect">
          <a:avLst>
            <a:gd name="adj" fmla="val 10000"/>
          </a:avLst>
        </a:prstGeom>
        <a:solidFill>
          <a:srgbClr val="2A700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4200" b="1" kern="1200" dirty="0" smtClean="0">
              <a:latin typeface="+mj-lt"/>
            </a:rPr>
            <a:t>J = 1</a:t>
          </a:r>
          <a:endParaRPr lang="en-NZ" sz="4200" b="1" kern="1200" dirty="0">
            <a:latin typeface="+mj-lt"/>
          </a:endParaRPr>
        </a:p>
      </dsp:txBody>
      <dsp:txXfrm>
        <a:off x="4293408" y="2897164"/>
        <a:ext cx="1548744" cy="12479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20143A-7D59-4497-B77B-C9396D4F80A0}">
      <dsp:nvSpPr>
        <dsp:cNvPr id="0" name=""/>
        <dsp:cNvSpPr/>
      </dsp:nvSpPr>
      <dsp:spPr>
        <a:xfrm>
          <a:off x="216000" y="-4201"/>
          <a:ext cx="1752344" cy="1664587"/>
        </a:xfrm>
        <a:prstGeom prst="ellipse">
          <a:avLst/>
        </a:prstGeom>
        <a:solidFill>
          <a:srgbClr val="2A700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NZ" sz="4000" b="1" kern="1200" dirty="0" smtClean="0">
              <a:latin typeface="+mj-lt"/>
            </a:rPr>
            <a:t>12-19</a:t>
          </a:r>
          <a:endParaRPr lang="en-NZ" sz="16600" kern="1200" dirty="0" smtClean="0">
            <a:latin typeface="+mj-lt"/>
          </a:endParaRPr>
        </a:p>
      </dsp:txBody>
      <dsp:txXfrm>
        <a:off x="216000" y="-4201"/>
        <a:ext cx="1752344" cy="166458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20143A-7D59-4497-B77B-C9396D4F80A0}">
      <dsp:nvSpPr>
        <dsp:cNvPr id="0" name=""/>
        <dsp:cNvSpPr/>
      </dsp:nvSpPr>
      <dsp:spPr>
        <a:xfrm>
          <a:off x="-3437" y="0"/>
          <a:ext cx="3751291" cy="3557388"/>
        </a:xfrm>
        <a:prstGeom prst="ellipse">
          <a:avLst/>
        </a:prstGeom>
        <a:solidFill>
          <a:srgbClr val="2A700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NZ" sz="9600" b="1" kern="1200" dirty="0" smtClean="0">
              <a:latin typeface="+mj-lt"/>
            </a:rPr>
            <a:t>6</a:t>
          </a:r>
          <a:endParaRPr lang="en-NZ" sz="10200" b="1" kern="1200" dirty="0" smtClean="0">
            <a:latin typeface="+mj-lt"/>
          </a:endParaRPr>
        </a:p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NZ" sz="7200" b="1" kern="1200" dirty="0" smtClean="0">
              <a:latin typeface="+mj-lt"/>
            </a:rPr>
            <a:t>or more</a:t>
          </a:r>
          <a:endParaRPr lang="en-NZ" sz="7200" kern="1200" dirty="0">
            <a:latin typeface="+mj-lt"/>
          </a:endParaRPr>
        </a:p>
      </dsp:txBody>
      <dsp:txXfrm>
        <a:off x="-3437" y="0"/>
        <a:ext cx="3751291" cy="3557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93690369-EA61-4D28-ABAA-339CB8F82449}" type="datetimeFigureOut">
              <a:rPr lang="en-NZ" smtClean="0"/>
              <a:pPr/>
              <a:t>22/06/2016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17E71328-DAE2-47C5-957A-12A4CF7223B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22396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854AD07A-8AE9-4621-8908-CC63674184FC}" type="datetimeFigureOut">
              <a:rPr lang="en-NZ" smtClean="0"/>
              <a:pPr/>
              <a:t>22/06/2016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E141E241-F53C-41FE-9ADC-BC7D7146BCD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78433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32332912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11</a:t>
            </a:fld>
            <a:endParaRPr lang="en-N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12</a:t>
            </a:fld>
            <a:endParaRPr lang="en-N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13</a:t>
            </a:fld>
            <a:endParaRPr lang="en-N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14</a:t>
            </a:fld>
            <a:endParaRPr lang="en-N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80315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358915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743850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1027518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227988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60430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9</a:t>
            </a:fld>
            <a:endParaRPr lang="en-N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10</a:t>
            </a:fld>
            <a:endParaRPr lang="en-N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52381">
              <a:schemeClr val="bg1">
                <a:alpha val="37000"/>
              </a:schemeClr>
            </a:gs>
            <a:gs pos="66667">
              <a:schemeClr val="accent6">
                <a:lumMod val="20000"/>
                <a:lumOff val="80000"/>
                <a:alpha val="2000"/>
              </a:schemeClr>
            </a:gs>
            <a:gs pos="85000">
              <a:schemeClr val="accent6">
                <a:lumMod val="40000"/>
                <a:lumOff val="60000"/>
                <a:alpha val="64000"/>
              </a:schemeClr>
            </a:gs>
            <a:gs pos="94000">
              <a:srgbClr val="213315">
                <a:alpha val="64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22/06/2016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3129"/>
          <a:stretch/>
        </p:blipFill>
        <p:spPr>
          <a:xfrm>
            <a:off x="0" y="6237970"/>
            <a:ext cx="9144000" cy="6018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8" y="238590"/>
            <a:ext cx="2707923" cy="886154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1092111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52381">
              <a:schemeClr val="bg1">
                <a:alpha val="37000"/>
              </a:schemeClr>
            </a:gs>
            <a:gs pos="66667">
              <a:schemeClr val="accent6">
                <a:lumMod val="20000"/>
                <a:lumOff val="80000"/>
                <a:alpha val="2000"/>
              </a:schemeClr>
            </a:gs>
            <a:gs pos="85000">
              <a:schemeClr val="accent6">
                <a:lumMod val="40000"/>
                <a:lumOff val="60000"/>
                <a:alpha val="64000"/>
              </a:schemeClr>
            </a:gs>
            <a:gs pos="94000">
              <a:srgbClr val="213315">
                <a:alpha val="64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259145"/>
            <a:ext cx="9162703" cy="601885"/>
            <a:chOff x="0" y="6262255"/>
            <a:chExt cx="12216937" cy="601885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1629486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 algn="ctr">
              <a:defRPr sz="4500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22/06/2016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2048775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22/06/2016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43314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22/06/2016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181413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22/06/2016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179701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22/06/2016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6" name="Picture 5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xmlns="" val="3379099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52381">
              <a:schemeClr val="bg1"/>
            </a:gs>
            <a:gs pos="66667">
              <a:schemeClr val="accent6">
                <a:lumMod val="20000"/>
                <a:lumOff val="80000"/>
                <a:alpha val="43000"/>
              </a:schemeClr>
            </a:gs>
            <a:gs pos="81000">
              <a:schemeClr val="accent6">
                <a:lumMod val="40000"/>
                <a:lumOff val="60000"/>
                <a:alpha val="76000"/>
              </a:schemeClr>
            </a:gs>
            <a:gs pos="93000">
              <a:srgbClr val="213315">
                <a:alpha val="64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522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1268760"/>
            <a:ext cx="8229600" cy="27363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BEGINNERS’ LESSONS</a:t>
            </a:r>
            <a:r>
              <a:rPr kumimoji="0" lang="en-NZ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NZ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NZ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Welcome</a:t>
            </a:r>
            <a:endParaRPr kumimoji="0" lang="en-NZ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623048" y="4077072"/>
            <a:ext cx="6837384" cy="16561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Teacher:</a:t>
            </a:r>
            <a:r>
              <a:rPr kumimoji="0" lang="en-NZ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lang="en-NZ" sz="2800" dirty="0" smtClean="0">
                <a:latin typeface="+mj-lt"/>
              </a:rPr>
              <a:t>Douglas Russell</a:t>
            </a:r>
            <a:endParaRPr kumimoji="0" lang="en-NZ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Telephone:  </a:t>
            </a:r>
            <a:r>
              <a:rPr lang="en-NZ" sz="2800" dirty="0" smtClean="0">
                <a:latin typeface="+mj-lt"/>
              </a:rPr>
              <a:t>480 2294 or 021 235 2220</a:t>
            </a:r>
            <a:endParaRPr kumimoji="0" lang="en-NZ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Email:</a:t>
            </a:r>
            <a:r>
              <a:rPr kumimoji="0" lang="en-NZ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lang="en-NZ" sz="2800" i="1" dirty="0" smtClean="0">
                <a:latin typeface="+mj-lt"/>
              </a:rPr>
              <a:t>douglas.russell@xtra.co.nz</a:t>
            </a:r>
            <a:endParaRPr kumimoji="0" lang="en-NZ" sz="28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Footer Placeholder 12"/>
          <p:cNvSpPr txBox="1">
            <a:spLocks/>
          </p:cNvSpPr>
          <p:nvPr/>
        </p:nvSpPr>
        <p:spPr>
          <a:xfrm>
            <a:off x="251520" y="5733256"/>
            <a:ext cx="8640960" cy="36004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Prepared by Douglas Russell for Auckland Bridge Club</a:t>
            </a:r>
            <a:endParaRPr kumimoji="0" lang="en-NZ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9" name="Picture 2" descr="http://www.akbc.co.nz/uploads/100394/images/ABC_logo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92896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NZ" sz="4900" b="1" dirty="0" smtClean="0"/>
              <a:t>Basic Rules for Responder’s bids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0032"/>
            <a:ext cx="8219256" cy="43018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NZ" sz="3200" b="1" dirty="0" smtClean="0">
                <a:solidFill>
                  <a:srgbClr val="FF0000"/>
                </a:solidFill>
              </a:rPr>
              <a:t>1.</a:t>
            </a:r>
            <a:r>
              <a:rPr lang="en-NZ" sz="32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NZ" sz="3200" b="1" dirty="0" smtClean="0">
                <a:solidFill>
                  <a:srgbClr val="2A700F"/>
                </a:solidFill>
              </a:rPr>
              <a:t>Support</a:t>
            </a:r>
            <a:r>
              <a:rPr lang="en-NZ" sz="3200" dirty="0" smtClean="0"/>
              <a:t> partner’s suit – </a:t>
            </a:r>
            <a:r>
              <a:rPr lang="en-NZ" sz="3200" i="1" dirty="0" smtClean="0"/>
              <a:t>this </a:t>
            </a:r>
            <a:r>
              <a:rPr lang="en-NZ" sz="3200" i="1" dirty="0" smtClean="0"/>
              <a:t>sessi</a:t>
            </a:r>
            <a:r>
              <a:rPr lang="en-NZ" sz="3200" i="1" dirty="0" smtClean="0"/>
              <a:t>on</a:t>
            </a:r>
            <a:endParaRPr lang="en-NZ" sz="3200" dirty="0" smtClean="0"/>
          </a:p>
          <a:p>
            <a:pPr>
              <a:buNone/>
            </a:pPr>
            <a:r>
              <a:rPr lang="en-NZ" sz="3200" b="1" dirty="0" smtClean="0">
                <a:solidFill>
                  <a:srgbClr val="FF0000"/>
                </a:solidFill>
              </a:rPr>
              <a:t>2.</a:t>
            </a:r>
            <a:r>
              <a:rPr lang="en-NZ" sz="3200" dirty="0" smtClean="0"/>
              <a:t>	Bid a new suit (</a:t>
            </a:r>
            <a:r>
              <a:rPr lang="en-NZ" sz="3200" i="1" dirty="0" smtClean="0"/>
              <a:t>done in later </a:t>
            </a:r>
            <a:r>
              <a:rPr lang="en-NZ" sz="3200" i="1" dirty="0" smtClean="0"/>
              <a:t>se</a:t>
            </a:r>
            <a:r>
              <a:rPr lang="en-NZ" sz="3200" i="1" dirty="0" smtClean="0"/>
              <a:t>ssions</a:t>
            </a:r>
            <a:r>
              <a:rPr lang="en-NZ" sz="3200" dirty="0" smtClean="0"/>
              <a:t>)</a:t>
            </a:r>
          </a:p>
          <a:p>
            <a:pPr>
              <a:buNone/>
            </a:pPr>
            <a:r>
              <a:rPr lang="en-NZ" sz="3200" b="1" dirty="0" smtClean="0">
                <a:solidFill>
                  <a:srgbClr val="FF0000"/>
                </a:solidFill>
              </a:rPr>
              <a:t>3.</a:t>
            </a:r>
            <a:r>
              <a:rPr lang="en-NZ" sz="3200" dirty="0" smtClean="0"/>
              <a:t>	Bid </a:t>
            </a:r>
            <a:r>
              <a:rPr lang="en-NZ" sz="3200" b="1" dirty="0" smtClean="0">
                <a:solidFill>
                  <a:srgbClr val="2A700F"/>
                </a:solidFill>
              </a:rPr>
              <a:t>No Trumps </a:t>
            </a:r>
            <a:r>
              <a:rPr lang="en-NZ" sz="3200" dirty="0" smtClean="0"/>
              <a:t>(</a:t>
            </a:r>
            <a:r>
              <a:rPr lang="en-NZ" sz="3200" i="1" dirty="0" smtClean="0"/>
              <a:t>done in later </a:t>
            </a:r>
            <a:r>
              <a:rPr lang="en-NZ" sz="3200" i="1" dirty="0" smtClean="0"/>
              <a:t>sessions</a:t>
            </a:r>
            <a:r>
              <a:rPr lang="en-NZ" sz="3200" dirty="0" smtClean="0"/>
              <a:t>)</a:t>
            </a:r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endParaRPr lang="en-N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005064"/>
            <a:ext cx="8136904" cy="923330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5400" b="1" dirty="0" smtClean="0">
                <a:ln>
                  <a:solidFill>
                    <a:srgbClr val="2A700F"/>
                  </a:solidFill>
                </a:ln>
                <a:solidFill>
                  <a:srgbClr val="2A700F"/>
                </a:solidFill>
                <a:latin typeface="Calibri" pitchFamily="34" charset="0"/>
              </a:rPr>
              <a:t>You have 3 choices</a:t>
            </a:r>
            <a:endParaRPr lang="en-NZ" sz="5400" b="1" dirty="0">
              <a:ln>
                <a:solidFill>
                  <a:srgbClr val="2A700F"/>
                </a:solidFill>
              </a:ln>
              <a:solidFill>
                <a:srgbClr val="2A700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80696"/>
          </a:xfrm>
        </p:spPr>
        <p:txBody>
          <a:bodyPr>
            <a:normAutofit/>
          </a:bodyPr>
          <a:lstStyle/>
          <a:p>
            <a:r>
              <a:rPr lang="en-NZ" sz="4900" b="1" dirty="0" smtClean="0"/>
              <a:t>Responder’s Limit bids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2040"/>
            <a:ext cx="8219256" cy="712824"/>
          </a:xfrm>
        </p:spPr>
        <p:txBody>
          <a:bodyPr>
            <a:normAutofit/>
          </a:bodyPr>
          <a:lstStyle/>
          <a:p>
            <a:r>
              <a:rPr lang="en-NZ" sz="3200" b="1" dirty="0" smtClean="0">
                <a:solidFill>
                  <a:srgbClr val="2A700F"/>
                </a:solidFill>
              </a:rPr>
              <a:t>Support</a:t>
            </a:r>
            <a:r>
              <a:rPr lang="en-NZ" sz="3200" dirty="0" smtClean="0">
                <a:solidFill>
                  <a:srgbClr val="2A700F"/>
                </a:solidFill>
              </a:rPr>
              <a:t> </a:t>
            </a:r>
            <a:r>
              <a:rPr lang="en-NZ" sz="3200" dirty="0" smtClean="0"/>
              <a:t>partner’s suit if possible</a:t>
            </a:r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endParaRPr lang="en-N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2708920"/>
            <a:ext cx="8136904" cy="2664296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5400" b="1" dirty="0" smtClean="0">
                <a:ln>
                  <a:solidFill>
                    <a:srgbClr val="2A700F"/>
                  </a:solidFill>
                </a:ln>
                <a:solidFill>
                  <a:srgbClr val="2A700F"/>
                </a:solidFill>
                <a:latin typeface="+mj-lt"/>
              </a:rPr>
              <a:t>These are limit bids </a:t>
            </a:r>
          </a:p>
          <a:p>
            <a:pPr algn="ctr"/>
            <a:r>
              <a:rPr lang="en-NZ" sz="5400" b="1" dirty="0" smtClean="0">
                <a:ln>
                  <a:solidFill>
                    <a:srgbClr val="2A700F"/>
                  </a:solidFill>
                </a:ln>
                <a:solidFill>
                  <a:srgbClr val="2A700F"/>
                </a:solidFill>
                <a:latin typeface="+mj-lt"/>
              </a:rPr>
              <a:t>… they are NOT FORCING</a:t>
            </a:r>
            <a:endParaRPr lang="en-NZ" sz="5400" b="1" dirty="0">
              <a:ln>
                <a:solidFill>
                  <a:srgbClr val="2A700F"/>
                </a:solidFill>
              </a:ln>
              <a:solidFill>
                <a:srgbClr val="2A700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12" y="510530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NZ" sz="4400" b="1" dirty="0" smtClean="0"/>
              <a:t>FIRST CHOICE:  Support Partner’s suit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435242"/>
            <a:ext cx="8229600" cy="2016224"/>
          </a:xfrm>
        </p:spPr>
        <p:txBody>
          <a:bodyPr>
            <a:normAutofit/>
          </a:bodyPr>
          <a:lstStyle/>
          <a:p>
            <a:r>
              <a:rPr lang="en-NZ" sz="3200" dirty="0" smtClean="0"/>
              <a:t>Minimum (6-9) … 	       bid at the 2-level</a:t>
            </a:r>
          </a:p>
          <a:p>
            <a:r>
              <a:rPr lang="en-NZ" sz="3200" dirty="0" smtClean="0"/>
              <a:t>Nearly game (10-12) …  bid at the 3-level</a:t>
            </a:r>
          </a:p>
          <a:p>
            <a:r>
              <a:rPr lang="en-NZ" sz="3200" dirty="0" smtClean="0"/>
              <a:t>Game (13+) … 		       bid at the Game level</a:t>
            </a:r>
          </a:p>
          <a:p>
            <a:endParaRPr lang="en-NZ" sz="3200" dirty="0" smtClean="0"/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endParaRPr lang="en-NZ" dirty="0" smtClean="0"/>
          </a:p>
          <a:p>
            <a:endParaRPr lang="en-NZ" dirty="0" smtClean="0"/>
          </a:p>
          <a:p>
            <a:pPr>
              <a:buNone/>
            </a:pP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068960"/>
            <a:ext cx="8136904" cy="2585323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5400" b="1" dirty="0" smtClean="0">
                <a:ln>
                  <a:solidFill>
                    <a:srgbClr val="2A700F"/>
                  </a:solidFill>
                </a:ln>
                <a:solidFill>
                  <a:srgbClr val="2A700F"/>
                </a:solidFill>
                <a:latin typeface="+mj-lt"/>
              </a:rPr>
              <a:t>These are limit bids </a:t>
            </a:r>
          </a:p>
          <a:p>
            <a:pPr algn="ctr"/>
            <a:r>
              <a:rPr lang="en-NZ" sz="5400" b="1" dirty="0" smtClean="0">
                <a:ln>
                  <a:solidFill>
                    <a:srgbClr val="2A700F"/>
                  </a:solidFill>
                </a:ln>
                <a:solidFill>
                  <a:srgbClr val="2A700F"/>
                </a:solidFill>
                <a:latin typeface="+mj-lt"/>
              </a:rPr>
              <a:t>… they are NOT FORCING</a:t>
            </a:r>
            <a:endParaRPr lang="en-NZ" sz="5400" b="1" dirty="0">
              <a:ln>
                <a:solidFill>
                  <a:srgbClr val="2A700F"/>
                </a:solidFill>
              </a:ln>
              <a:solidFill>
                <a:srgbClr val="2A700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003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NZ" sz="4000" b="1" dirty="0" smtClean="0"/>
              <a:t>Opener’s REBID after 2-level (6-9) raise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1424"/>
            <a:ext cx="8219256" cy="1997576"/>
          </a:xfrm>
        </p:spPr>
        <p:txBody>
          <a:bodyPr>
            <a:normAutofit/>
          </a:bodyPr>
          <a:lstStyle/>
          <a:p>
            <a:pPr>
              <a:buNone/>
            </a:pPr>
            <a:endParaRPr lang="en-NZ" dirty="0" smtClean="0"/>
          </a:p>
          <a:p>
            <a:pPr>
              <a:buNone/>
            </a:pPr>
            <a:endParaRPr lang="en-N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27584" y="1268760"/>
          <a:ext cx="7560840" cy="40324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20280"/>
                <a:gridCol w="2520280"/>
                <a:gridCol w="2520280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kumimoji="0" lang="en-NZ" sz="3200" kern="1200" dirty="0" smtClean="0"/>
                        <a:t>OPENER</a:t>
                      </a:r>
                      <a:endParaRPr lang="en-NZ" sz="3200" dirty="0">
                        <a:latin typeface="+mn-lt"/>
                      </a:endParaRPr>
                    </a:p>
                  </a:txBody>
                  <a:tcPr anchor="ctr">
                    <a:solidFill>
                      <a:srgbClr val="2A70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dirty="0" smtClean="0"/>
                        <a:t>HCP</a:t>
                      </a:r>
                      <a:endParaRPr lang="en-NZ" sz="3200" dirty="0">
                        <a:latin typeface="+mn-lt"/>
                      </a:endParaRPr>
                    </a:p>
                  </a:txBody>
                  <a:tcPr anchor="ctr">
                    <a:solidFill>
                      <a:srgbClr val="2A70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dirty="0" smtClean="0"/>
                        <a:t>ACTION</a:t>
                      </a:r>
                      <a:endParaRPr lang="en-NZ" dirty="0">
                        <a:latin typeface="+mn-lt"/>
                      </a:endParaRPr>
                    </a:p>
                  </a:txBody>
                  <a:tcPr anchor="ctr">
                    <a:solidFill>
                      <a:srgbClr val="2A700F"/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Minimum</a:t>
                      </a:r>
                      <a:endParaRPr lang="en-NZ" sz="2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12</a:t>
                      </a:r>
                      <a:r>
                        <a:rPr lang="en-NZ" sz="2800" baseline="0" dirty="0" smtClean="0"/>
                        <a:t> – 15</a:t>
                      </a:r>
                      <a:endParaRPr lang="en-NZ" sz="2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PASS</a:t>
                      </a:r>
                      <a:endParaRPr lang="en-NZ" sz="28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Close to Game</a:t>
                      </a:r>
                      <a:endParaRPr lang="en-NZ" sz="2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16 – 17</a:t>
                      </a:r>
                      <a:endParaRPr lang="en-NZ" sz="2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INVITE (bid</a:t>
                      </a:r>
                      <a:r>
                        <a:rPr lang="en-NZ" sz="2800" baseline="0" dirty="0" smtClean="0"/>
                        <a:t> 3)</a:t>
                      </a:r>
                      <a:endParaRPr lang="en-NZ" sz="28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GAME</a:t>
                      </a:r>
                      <a:endParaRPr lang="en-NZ" sz="2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18 – 19</a:t>
                      </a:r>
                      <a:endParaRPr lang="en-NZ" sz="28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BID GAME</a:t>
                      </a:r>
                      <a:endParaRPr lang="en-NZ" sz="2800" b="1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80696"/>
          </a:xfrm>
        </p:spPr>
        <p:txBody>
          <a:bodyPr>
            <a:normAutofit/>
          </a:bodyPr>
          <a:lstStyle/>
          <a:p>
            <a:r>
              <a:rPr lang="en-NZ" sz="4000" b="1" dirty="0" smtClean="0"/>
              <a:t>Opener’s REBID after 3-level raise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4048"/>
            <a:ext cx="8219256" cy="1997576"/>
          </a:xfrm>
        </p:spPr>
        <p:txBody>
          <a:bodyPr>
            <a:normAutofit/>
          </a:bodyPr>
          <a:lstStyle/>
          <a:p>
            <a:pPr>
              <a:buNone/>
            </a:pPr>
            <a:endParaRPr lang="en-NZ" dirty="0" smtClean="0"/>
          </a:p>
          <a:p>
            <a:pPr>
              <a:buNone/>
            </a:pPr>
            <a:endParaRPr lang="en-N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27584" y="1268760"/>
          <a:ext cx="7560840" cy="396044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20280"/>
                <a:gridCol w="2520280"/>
                <a:gridCol w="2520280"/>
              </a:tblGrid>
              <a:tr h="1320147">
                <a:tc>
                  <a:txBody>
                    <a:bodyPr/>
                    <a:lstStyle/>
                    <a:p>
                      <a:pPr algn="ctr"/>
                      <a:r>
                        <a:rPr lang="en-NZ" sz="3200" dirty="0" smtClean="0"/>
                        <a:t>OPENER</a:t>
                      </a:r>
                      <a:endParaRPr lang="en-NZ" b="1" dirty="0">
                        <a:latin typeface="+mn-lt"/>
                      </a:endParaRPr>
                    </a:p>
                  </a:txBody>
                  <a:tcPr anchor="ctr">
                    <a:solidFill>
                      <a:srgbClr val="2A70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dirty="0" smtClean="0"/>
                        <a:t>HCP</a:t>
                      </a:r>
                      <a:endParaRPr lang="en-NZ" sz="3200" dirty="0">
                        <a:latin typeface="+mn-lt"/>
                      </a:endParaRPr>
                    </a:p>
                  </a:txBody>
                  <a:tcPr anchor="ctr">
                    <a:solidFill>
                      <a:srgbClr val="2A700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dirty="0" smtClean="0"/>
                        <a:t>ACTION</a:t>
                      </a:r>
                      <a:endParaRPr lang="en-NZ" dirty="0">
                        <a:latin typeface="+mn-lt"/>
                      </a:endParaRPr>
                    </a:p>
                  </a:txBody>
                  <a:tcPr anchor="ctr">
                    <a:solidFill>
                      <a:srgbClr val="2A700F"/>
                    </a:solidFill>
                  </a:tcPr>
                </a:tc>
              </a:tr>
              <a:tr h="1320147">
                <a:tc>
                  <a:txBody>
                    <a:bodyPr/>
                    <a:lstStyle/>
                    <a:p>
                      <a:pPr algn="ctr"/>
                      <a:r>
                        <a:rPr lang="en-NZ" sz="3600" dirty="0" smtClean="0"/>
                        <a:t>Minimum</a:t>
                      </a:r>
                      <a:endParaRPr lang="en-NZ" sz="3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600" dirty="0" smtClean="0"/>
                        <a:t>12 – 13 </a:t>
                      </a:r>
                      <a:endParaRPr lang="en-NZ" sz="3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600" dirty="0" smtClean="0"/>
                        <a:t>PASS</a:t>
                      </a:r>
                      <a:endParaRPr lang="en-NZ" sz="3600" b="1" dirty="0">
                        <a:latin typeface="+mn-lt"/>
                      </a:endParaRPr>
                    </a:p>
                  </a:txBody>
                  <a:tcPr anchor="ctr"/>
                </a:tc>
              </a:tr>
              <a:tr h="1320147">
                <a:tc>
                  <a:txBody>
                    <a:bodyPr/>
                    <a:lstStyle/>
                    <a:p>
                      <a:pPr algn="ctr"/>
                      <a:r>
                        <a:rPr lang="en-NZ" sz="3600" dirty="0" smtClean="0"/>
                        <a:t>GAME</a:t>
                      </a:r>
                      <a:endParaRPr lang="en-NZ" sz="3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600" dirty="0" smtClean="0"/>
                        <a:t>14+</a:t>
                      </a:r>
                      <a:endParaRPr lang="en-NZ" sz="3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600" dirty="0" smtClean="0"/>
                        <a:t>BID GAME</a:t>
                      </a:r>
                      <a:endParaRPr lang="en-NZ" sz="3600" b="1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1268760"/>
            <a:ext cx="8229600" cy="27363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BEGINNERS’ LESSONS</a:t>
            </a:r>
            <a:r>
              <a:rPr kumimoji="0" lang="en-NZ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NZ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NZ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Welcome</a:t>
            </a:r>
            <a:endParaRPr kumimoji="0" lang="en-NZ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623048" y="4077072"/>
            <a:ext cx="6837384" cy="16561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Teacher:</a:t>
            </a:r>
            <a:r>
              <a:rPr kumimoji="0" lang="en-NZ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lang="en-NZ" sz="2800" dirty="0" smtClean="0">
                <a:latin typeface="+mj-lt"/>
              </a:rPr>
              <a:t>Douglas Russell</a:t>
            </a:r>
            <a:endParaRPr kumimoji="0" lang="en-NZ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Telephone:  </a:t>
            </a:r>
            <a:r>
              <a:rPr lang="en-NZ" sz="2800" dirty="0" smtClean="0">
                <a:latin typeface="+mj-lt"/>
              </a:rPr>
              <a:t>480 2294 or 021 235 2220</a:t>
            </a:r>
            <a:endParaRPr kumimoji="0" lang="en-NZ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Email:</a:t>
            </a:r>
            <a:r>
              <a:rPr kumimoji="0" lang="en-NZ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lang="en-NZ" sz="2800" i="1" dirty="0" smtClean="0">
                <a:latin typeface="+mj-lt"/>
              </a:rPr>
              <a:t>douglas.russell@xtra.co.nz</a:t>
            </a:r>
            <a:endParaRPr kumimoji="0" lang="en-NZ" sz="2800" b="0" i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Footer Placeholder 12"/>
          <p:cNvSpPr txBox="1">
            <a:spLocks/>
          </p:cNvSpPr>
          <p:nvPr/>
        </p:nvSpPr>
        <p:spPr>
          <a:xfrm>
            <a:off x="251520" y="5733256"/>
            <a:ext cx="8640960" cy="36004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Prepared by Douglas Russell for Auckland Bridge Club</a:t>
            </a:r>
            <a:endParaRPr kumimoji="0" lang="en-NZ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9" name="Picture 2" descr="http://www.akbc.co.nz/uploads/100394/images/ABC_logo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492896"/>
            <a:ext cx="9525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548680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200" b="1" dirty="0" smtClean="0"/>
              <a:t>Lesson Four </a:t>
            </a:r>
            <a:r>
              <a:rPr lang="en-NZ" sz="2800" b="1" dirty="0" smtClean="0"/>
              <a:t/>
            </a:r>
            <a:br>
              <a:rPr lang="en-NZ" sz="2800" b="1" dirty="0" smtClean="0"/>
            </a:br>
            <a:r>
              <a:rPr lang="en-NZ" sz="2800" b="1" dirty="0" smtClean="0"/>
              <a:t/>
            </a:r>
            <a:br>
              <a:rPr lang="en-NZ" sz="2800" b="1" dirty="0" smtClean="0"/>
            </a:br>
            <a:r>
              <a:rPr lang="en-NZ" sz="2800" b="1" dirty="0" smtClean="0"/>
              <a:t>1-Level Opening Bids</a:t>
            </a:r>
            <a:br>
              <a:rPr lang="en-NZ" sz="2800" b="1" dirty="0" smtClean="0"/>
            </a:br>
            <a:r>
              <a:rPr lang="en-NZ" sz="2800" b="1" dirty="0" smtClean="0"/>
              <a:t>Responder’s Limit Raises</a:t>
            </a:r>
            <a:br>
              <a:rPr lang="en-NZ" sz="2800" b="1" dirty="0" smtClean="0"/>
            </a:br>
            <a:r>
              <a:rPr lang="en-NZ" sz="2800" b="1" dirty="0" smtClean="0"/>
              <a:t>Opener’s next bid</a:t>
            </a:r>
            <a:endParaRPr lang="en-N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en-NZ" sz="4900" b="1" dirty="0" smtClean="0"/>
              <a:t>Finding a Fit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898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NZ" sz="3600" dirty="0" smtClean="0"/>
              <a:t>A Fit is 8+ cards in one suit</a:t>
            </a:r>
          </a:p>
          <a:p>
            <a:pPr>
              <a:lnSpc>
                <a:spcPct val="150000"/>
              </a:lnSpc>
            </a:pPr>
            <a:r>
              <a:rPr lang="en-NZ" sz="3600" dirty="0" smtClean="0"/>
              <a:t>If there is a fit in a major this will be the trump suit</a:t>
            </a:r>
          </a:p>
          <a:p>
            <a:pPr>
              <a:lnSpc>
                <a:spcPct val="150000"/>
              </a:lnSpc>
            </a:pPr>
            <a:r>
              <a:rPr lang="en-NZ" sz="3600" dirty="0" smtClean="0"/>
              <a:t>If there is no fit, then choose </a:t>
            </a:r>
            <a:r>
              <a:rPr lang="en-NZ" sz="3600" dirty="0" err="1" smtClean="0"/>
              <a:t>NoTrumps</a:t>
            </a:r>
            <a:endParaRPr lang="en-NZ" sz="2800" dirty="0" smtClean="0"/>
          </a:p>
          <a:p>
            <a:pPr lvl="1">
              <a:buNone/>
            </a:pPr>
            <a:endParaRPr lang="en-NZ" sz="2400" dirty="0" smtClean="0"/>
          </a:p>
          <a:p>
            <a:endParaRPr lang="en-NZ" sz="2800" dirty="0" smtClean="0"/>
          </a:p>
          <a:p>
            <a:endParaRPr lang="en-NZ" sz="2800" dirty="0" smtClean="0"/>
          </a:p>
          <a:p>
            <a:pPr>
              <a:buNone/>
            </a:pPr>
            <a:endParaRPr lang="en-NZ" sz="2800" dirty="0" smtClean="0"/>
          </a:p>
          <a:p>
            <a:endParaRPr lang="en-NZ" sz="2800" dirty="0" smtClean="0"/>
          </a:p>
          <a:p>
            <a:endParaRPr lang="en-NZ" sz="2800" dirty="0"/>
          </a:p>
        </p:txBody>
      </p:sp>
      <p:pic>
        <p:nvPicPr>
          <p:cNvPr id="4" name="Picture 2" descr="C:\Users\Amanda\AppData\Local\Microsoft\Windows\Temporary Internet Files\Content.IE5\DLMTVB4T\MC90001425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04664"/>
            <a:ext cx="1440160" cy="1440160"/>
          </a:xfrm>
          <a:prstGeom prst="rect">
            <a:avLst/>
          </a:prstGeom>
          <a:noFill/>
        </p:spPr>
      </p:pic>
      <p:pic>
        <p:nvPicPr>
          <p:cNvPr id="5" name="Picture 2" descr="C:\Users\Amanda\AppData\Local\Microsoft\Windows\Temporary Internet Files\Content.IE5\547VE4T5\MC90043388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0432" y="6174432"/>
            <a:ext cx="683568" cy="683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80696"/>
          </a:xfrm>
        </p:spPr>
        <p:txBody>
          <a:bodyPr>
            <a:normAutofit/>
          </a:bodyPr>
          <a:lstStyle/>
          <a:p>
            <a:r>
              <a:rPr lang="en-NZ" sz="4900" b="1" dirty="0" smtClean="0"/>
              <a:t>Basic Rules for Opening 1-suit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845448"/>
          </a:xfrm>
        </p:spPr>
        <p:txBody>
          <a:bodyPr>
            <a:normAutofit/>
          </a:bodyPr>
          <a:lstStyle/>
          <a:p>
            <a:r>
              <a:rPr lang="en-NZ" sz="3200" dirty="0" smtClean="0">
                <a:latin typeface="+mj-lt"/>
              </a:rPr>
              <a:t>You must have enough </a:t>
            </a:r>
            <a:r>
              <a:rPr lang="en-NZ" sz="32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High Card Points</a:t>
            </a:r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endParaRPr lang="en-N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NZ" dirty="0" smtClean="0"/>
          </a:p>
          <a:p>
            <a:endParaRPr lang="en-NZ" dirty="0" smtClean="0"/>
          </a:p>
          <a:p>
            <a:pPr>
              <a:buNone/>
            </a:pPr>
            <a:endParaRPr lang="en-NZ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187624" y="1772816"/>
          <a:ext cx="698477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836712"/>
          </a:xfrm>
        </p:spPr>
        <p:txBody>
          <a:bodyPr>
            <a:normAutofit/>
          </a:bodyPr>
          <a:lstStyle/>
          <a:p>
            <a:r>
              <a:rPr lang="en-NZ" b="1" dirty="0" smtClean="0"/>
              <a:t>Which hand can open the bidding?</a:t>
            </a:r>
            <a:endParaRPr lang="en-NZ" b="1" dirty="0"/>
          </a:p>
        </p:txBody>
      </p:sp>
      <p:pic>
        <p:nvPicPr>
          <p:cNvPr id="6" name="Content Placeholder 5" descr="Lesson 2 - Opening point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918124"/>
            <a:ext cx="8352927" cy="52377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80696"/>
          </a:xfrm>
        </p:spPr>
        <p:txBody>
          <a:bodyPr>
            <a:normAutofit/>
          </a:bodyPr>
          <a:lstStyle/>
          <a:p>
            <a:r>
              <a:rPr lang="en-NZ" sz="4900" b="1" dirty="0" smtClean="0"/>
              <a:t>Rules for 1-level suit openings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845448"/>
          </a:xfrm>
        </p:spPr>
        <p:txBody>
          <a:bodyPr>
            <a:normAutofit/>
          </a:bodyPr>
          <a:lstStyle/>
          <a:p>
            <a:r>
              <a:rPr lang="en-NZ" sz="3200" dirty="0" smtClean="0">
                <a:latin typeface="Calibri" pitchFamily="34" charset="0"/>
              </a:rPr>
              <a:t>Bid your </a:t>
            </a:r>
            <a:r>
              <a:rPr lang="en-NZ" sz="3200" b="1" dirty="0" smtClean="0">
                <a:solidFill>
                  <a:srgbClr val="2A700F"/>
                </a:solidFill>
                <a:latin typeface="Calibri" pitchFamily="34" charset="0"/>
              </a:rPr>
              <a:t>longest</a:t>
            </a:r>
            <a:r>
              <a:rPr lang="en-NZ" sz="3200" dirty="0" smtClean="0">
                <a:latin typeface="Calibri" pitchFamily="34" charset="0"/>
              </a:rPr>
              <a:t> suit first</a:t>
            </a:r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endParaRPr lang="en-N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  <p:pic>
        <p:nvPicPr>
          <p:cNvPr id="7" name="Picture 6" descr="Opening Bid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916833"/>
            <a:ext cx="7631463" cy="14887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 descr="Lesson 2 - longest sui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3698384"/>
            <a:ext cx="7632848" cy="14401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435280" cy="780696"/>
          </a:xfrm>
        </p:spPr>
        <p:txBody>
          <a:bodyPr>
            <a:normAutofit fontScale="90000"/>
          </a:bodyPr>
          <a:lstStyle/>
          <a:p>
            <a:r>
              <a:rPr lang="en-NZ" sz="4900" b="1" dirty="0" smtClean="0"/>
              <a:t>Basic Rules for 1-level suit openings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57368"/>
            <a:ext cx="8229600" cy="845448"/>
          </a:xfrm>
        </p:spPr>
        <p:txBody>
          <a:bodyPr>
            <a:normAutofit/>
          </a:bodyPr>
          <a:lstStyle/>
          <a:p>
            <a:r>
              <a:rPr lang="en-NZ" sz="3500" dirty="0" smtClean="0"/>
              <a:t>Bid your lower ranking </a:t>
            </a:r>
            <a:r>
              <a:rPr lang="en-NZ" sz="3500" b="1" dirty="0" smtClean="0">
                <a:solidFill>
                  <a:srgbClr val="2A700F"/>
                </a:solidFill>
              </a:rPr>
              <a:t>4-card </a:t>
            </a:r>
            <a:r>
              <a:rPr lang="en-NZ" sz="3500" dirty="0" smtClean="0"/>
              <a:t>suit first</a:t>
            </a:r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endParaRPr lang="en-N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NZ" dirty="0" smtClean="0"/>
          </a:p>
          <a:p>
            <a:endParaRPr lang="en-NZ" dirty="0" smtClean="0"/>
          </a:p>
          <a:p>
            <a:pPr>
              <a:buNone/>
            </a:pPr>
            <a:endParaRPr lang="en-NZ" dirty="0"/>
          </a:p>
        </p:txBody>
      </p:sp>
      <p:pic>
        <p:nvPicPr>
          <p:cNvPr id="7" name="Picture 6" descr="Opening Bid 3 (4.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111407"/>
            <a:ext cx="7846474" cy="15121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 descr="Opening Bid 4 (4.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4055623"/>
            <a:ext cx="8008890" cy="15336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80696"/>
          </a:xfrm>
        </p:spPr>
        <p:txBody>
          <a:bodyPr>
            <a:normAutofit/>
          </a:bodyPr>
          <a:lstStyle/>
          <a:p>
            <a:r>
              <a:rPr lang="en-NZ" sz="4000" b="1" dirty="0" smtClean="0"/>
              <a:t>Summary for 1-level suit openers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NZ" sz="3600" dirty="0" smtClean="0">
                <a:latin typeface="Calibri" pitchFamily="34" charset="0"/>
              </a:rPr>
              <a:t>Open with 12-19 points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NZ" sz="3600" dirty="0" smtClean="0">
                <a:latin typeface="Calibri" pitchFamily="34" charset="0"/>
              </a:rPr>
              <a:t>Bid your longest suit first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NZ" sz="3600" dirty="0" smtClean="0">
                <a:latin typeface="Calibri" pitchFamily="34" charset="0"/>
              </a:rPr>
              <a:t>If you have two 4-card suits bid the lower ranked suit first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NZ" sz="3600" dirty="0" smtClean="0">
                <a:latin typeface="Calibri" pitchFamily="34" charset="0"/>
              </a:rPr>
              <a:t>If you have two 5-card suits bid the higher ranked suit first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NZ" sz="3600" dirty="0" smtClean="0">
                <a:latin typeface="Calibri" pitchFamily="34" charset="0"/>
              </a:rPr>
              <a:t>Suit quality does not matter</a:t>
            </a:r>
          </a:p>
          <a:p>
            <a:pPr>
              <a:buNone/>
            </a:pPr>
            <a:endParaRPr lang="en-NZ" dirty="0" smtClean="0">
              <a:latin typeface="Calibri" pitchFamily="34" charset="0"/>
            </a:endParaRPr>
          </a:p>
          <a:p>
            <a:pPr>
              <a:buNone/>
            </a:pPr>
            <a:endParaRPr lang="en-NZ" b="1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endParaRPr lang="en-NZ" dirty="0" smtClean="0">
              <a:latin typeface="Calibri" pitchFamily="34" charset="0"/>
            </a:endParaRPr>
          </a:p>
          <a:p>
            <a:endParaRPr lang="en-NZ" dirty="0" smtClean="0">
              <a:latin typeface="Calibri" pitchFamily="34" charset="0"/>
            </a:endParaRPr>
          </a:p>
          <a:p>
            <a:pPr>
              <a:buNone/>
            </a:pPr>
            <a:endParaRPr lang="en-NZ" dirty="0">
              <a:latin typeface="Calibri" pitchFamily="34" charset="0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6804248" y="980728"/>
          <a:ext cx="2376264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10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NZ" sz="4900" b="1" dirty="0" smtClean="0"/>
              <a:t>Basic Rules for Responder’s bids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845448"/>
          </a:xfrm>
        </p:spPr>
        <p:txBody>
          <a:bodyPr>
            <a:normAutofit/>
          </a:bodyPr>
          <a:lstStyle/>
          <a:p>
            <a:r>
              <a:rPr lang="en-NZ" sz="3200" dirty="0" smtClean="0"/>
              <a:t>You must have enough </a:t>
            </a:r>
            <a:r>
              <a:rPr lang="en-NZ" sz="3200" b="1" dirty="0" smtClean="0">
                <a:solidFill>
                  <a:schemeClr val="tx2">
                    <a:lumMod val="75000"/>
                  </a:schemeClr>
                </a:solidFill>
              </a:rPr>
              <a:t>High Card Points</a:t>
            </a:r>
          </a:p>
          <a:p>
            <a:pPr>
              <a:buNone/>
            </a:pPr>
            <a:endParaRPr lang="en-NZ" dirty="0" smtClean="0"/>
          </a:p>
          <a:p>
            <a:pPr>
              <a:buNone/>
            </a:pPr>
            <a:endParaRPr lang="en-NZ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NZ" dirty="0" smtClean="0"/>
          </a:p>
          <a:p>
            <a:endParaRPr lang="en-NZ" dirty="0" smtClean="0"/>
          </a:p>
          <a:p>
            <a:pPr>
              <a:buNone/>
            </a:pPr>
            <a:endParaRPr lang="en-NZ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1259632" y="1988840"/>
          <a:ext cx="3744416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72200" y="2492896"/>
            <a:ext cx="2376264" cy="2554545"/>
          </a:xfrm>
          <a:prstGeom prst="rect">
            <a:avLst/>
          </a:prstGeom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3200" dirty="0" smtClean="0"/>
              <a:t>½ the amount of points you need to open</a:t>
            </a:r>
            <a:endParaRPr lang="en-N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9578</TotalTime>
  <Words>324</Words>
  <Application>Microsoft Office PowerPoint</Application>
  <PresentationFormat>On-screen Show (4:3)</PresentationFormat>
  <Paragraphs>124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Finding a Fit</vt:lpstr>
      <vt:lpstr>Basic Rules for Opening 1-suit</vt:lpstr>
      <vt:lpstr>Which hand can open the bidding?</vt:lpstr>
      <vt:lpstr>Rules for 1-level suit openings</vt:lpstr>
      <vt:lpstr>Basic Rules for 1-level suit openings</vt:lpstr>
      <vt:lpstr>Summary for 1-level suit openers</vt:lpstr>
      <vt:lpstr>Basic Rules for Responder’s bids</vt:lpstr>
      <vt:lpstr>Basic Rules for Responder’s bids</vt:lpstr>
      <vt:lpstr>Responder’s Limit bids</vt:lpstr>
      <vt:lpstr>FIRST CHOICE:  Support Partner’s suit</vt:lpstr>
      <vt:lpstr>Opener’s REBID after 2-level (6-9) raise</vt:lpstr>
      <vt:lpstr>Opener’s REBID after 3-level raise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Amanda Smith</dc:creator>
  <cp:lastModifiedBy>Odo</cp:lastModifiedBy>
  <cp:revision>326</cp:revision>
  <dcterms:created xsi:type="dcterms:W3CDTF">2013-02-20T01:53:33Z</dcterms:created>
  <dcterms:modified xsi:type="dcterms:W3CDTF">2016-06-21T23:55:16Z</dcterms:modified>
</cp:coreProperties>
</file>